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14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6065D-0822-423F-A38D-E766DA7DDC91}" type="datetimeFigureOut">
              <a:rPr lang="ru-RU" smtClean="0"/>
              <a:t>14.09.2016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98BFA-E94B-414A-918B-44B96A6777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50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«В  стране  бытовой  техники»</a:t>
            </a:r>
          </a:p>
          <a:p>
            <a:r>
              <a:rPr lang="ru-RU" b="1" dirty="0" smtClean="0"/>
              <a:t>Задачи:</a:t>
            </a:r>
          </a:p>
          <a:p>
            <a:r>
              <a:rPr lang="ru-RU" dirty="0" smtClean="0"/>
              <a:t>1.     Обобщить знания  детей  о  видах  и  назначении  электроприборов,  используемых  человеком  в  быту,  расширить  представления  об их устройстве.2.Познакомить с бытовым приборами используемых в старину.  Развивать интерес и любознательность к предметам старины.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98BFA-E94B-414A-918B-44B96A67778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610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•Миллион задачек сразу мне решит помощник мой, он с одним огромным глазом и с квадратной головой. (компьютер)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98BFA-E94B-414A-918B-44B96A67778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007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Он охотно пыль вдыхал,</a:t>
            </a:r>
          </a:p>
          <a:p>
            <a:r>
              <a:rPr lang="ru-RU" dirty="0" smtClean="0"/>
              <a:t>Не болел и не чихал.</a:t>
            </a:r>
          </a:p>
          <a:p>
            <a:r>
              <a:rPr lang="ru-RU" dirty="0" smtClean="0"/>
              <a:t>Пылесос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98BFA-E94B-414A-918B-44B96A67778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113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Этот глаз — особый глаз.</a:t>
            </a:r>
          </a:p>
          <a:p>
            <a:r>
              <a:rPr lang="ru-RU" dirty="0" smtClean="0"/>
              <a:t>Быстро взглянет он на вас,</a:t>
            </a:r>
          </a:p>
          <a:p>
            <a:r>
              <a:rPr lang="ru-RU" dirty="0" smtClean="0"/>
              <a:t>И появится на свет</a:t>
            </a:r>
          </a:p>
          <a:p>
            <a:r>
              <a:rPr lang="ru-RU" dirty="0" smtClean="0"/>
              <a:t>Самый точный ваш портрет.</a:t>
            </a:r>
          </a:p>
          <a:p>
            <a:r>
              <a:rPr lang="ru-RU" dirty="0" smtClean="0"/>
              <a:t>Фотоаппарат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98BFA-E94B-414A-918B-44B96A67778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130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Застрочит, как пулемёт,</a:t>
            </a:r>
          </a:p>
          <a:p>
            <a:r>
              <a:rPr lang="ru-RU" dirty="0" smtClean="0"/>
              <a:t>Платье новое сошьёт.</a:t>
            </a:r>
          </a:p>
          <a:p>
            <a:r>
              <a:rPr lang="ru-RU" dirty="0" smtClean="0"/>
              <a:t>Швейная</a:t>
            </a:r>
            <a:r>
              <a:rPr lang="ru-RU" baseline="0" dirty="0" smtClean="0"/>
              <a:t> машина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98BFA-E94B-414A-918B-44B96A67778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429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9244E-A68C-4404-B5FE-7E6F1D9C7BA1}" type="datetimeFigureOut">
              <a:rPr lang="ru-RU" smtClean="0"/>
              <a:t>14.09.2016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5431-93F3-48BC-9315-A2F4607577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78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9244E-A68C-4404-B5FE-7E6F1D9C7BA1}" type="datetimeFigureOut">
              <a:rPr lang="ru-RU" smtClean="0"/>
              <a:t>14.09.2016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5431-93F3-48BC-9315-A2F4607577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807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9244E-A68C-4404-B5FE-7E6F1D9C7BA1}" type="datetimeFigureOut">
              <a:rPr lang="ru-RU" smtClean="0"/>
              <a:t>14.09.2016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5431-93F3-48BC-9315-A2F4607577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298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9244E-A68C-4404-B5FE-7E6F1D9C7BA1}" type="datetimeFigureOut">
              <a:rPr lang="ru-RU" smtClean="0"/>
              <a:t>14.09.2016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5431-93F3-48BC-9315-A2F4607577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308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9244E-A68C-4404-B5FE-7E6F1D9C7BA1}" type="datetimeFigureOut">
              <a:rPr lang="ru-RU" smtClean="0"/>
              <a:t>14.09.2016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5431-93F3-48BC-9315-A2F4607577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87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9244E-A68C-4404-B5FE-7E6F1D9C7BA1}" type="datetimeFigureOut">
              <a:rPr lang="ru-RU" smtClean="0"/>
              <a:t>14.09.2016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5431-93F3-48BC-9315-A2F4607577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925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9244E-A68C-4404-B5FE-7E6F1D9C7BA1}" type="datetimeFigureOut">
              <a:rPr lang="ru-RU" smtClean="0"/>
              <a:t>14.09.2016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5431-93F3-48BC-9315-A2F4607577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27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9244E-A68C-4404-B5FE-7E6F1D9C7BA1}" type="datetimeFigureOut">
              <a:rPr lang="ru-RU" smtClean="0"/>
              <a:t>14.09.2016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5431-93F3-48BC-9315-A2F4607577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592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9244E-A68C-4404-B5FE-7E6F1D9C7BA1}" type="datetimeFigureOut">
              <a:rPr lang="ru-RU" smtClean="0"/>
              <a:t>14.09.2016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5431-93F3-48BC-9315-A2F4607577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700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9244E-A68C-4404-B5FE-7E6F1D9C7BA1}" type="datetimeFigureOut">
              <a:rPr lang="ru-RU" smtClean="0"/>
              <a:t>14.09.2016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5431-93F3-48BC-9315-A2F4607577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466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9244E-A68C-4404-B5FE-7E6F1D9C7BA1}" type="datetimeFigureOut">
              <a:rPr lang="ru-RU" smtClean="0"/>
              <a:t>14.09.2016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5431-93F3-48BC-9315-A2F4607577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705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9244E-A68C-4404-B5FE-7E6F1D9C7BA1}" type="datetimeFigureOut">
              <a:rPr lang="ru-RU" smtClean="0"/>
              <a:t>14.09.2016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15431-93F3-48BC-9315-A2F4607577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256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3886200"/>
            <a:ext cx="4320480" cy="175260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Это прачка-автомат.</a:t>
            </a:r>
          </a:p>
          <a:p>
            <a:r>
              <a:rPr lang="ru-RU" dirty="0" smtClean="0"/>
              <a:t>Нам стирает все подряд</a:t>
            </a:r>
          </a:p>
          <a:p>
            <a:r>
              <a:rPr lang="ru-RU" dirty="0" smtClean="0"/>
              <a:t>(</a:t>
            </a:r>
            <a:r>
              <a:rPr lang="ru-RU" dirty="0" err="1" smtClean="0"/>
              <a:t>стиральн.машина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283967" cy="36450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692986"/>
            <a:ext cx="4680520" cy="513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399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26785" cy="1143000"/>
          </a:xfrm>
        </p:spPr>
        <p:txBody>
          <a:bodyPr>
            <a:noAutofit/>
          </a:bodyPr>
          <a:lstStyle/>
          <a:p>
            <a:r>
              <a:rPr lang="ru-RU" sz="1800" b="1" dirty="0"/>
              <a:t>На голове пуговка, </a:t>
            </a:r>
            <a:br>
              <a:rPr lang="ru-RU" sz="1800" b="1" dirty="0"/>
            </a:br>
            <a:r>
              <a:rPr lang="ru-RU" sz="1800" b="1" dirty="0"/>
              <a:t>В носу решето, </a:t>
            </a:r>
            <a:br>
              <a:rPr lang="ru-RU" sz="1800" b="1" dirty="0"/>
            </a:br>
            <a:r>
              <a:rPr lang="ru-RU" sz="1800" b="1" dirty="0"/>
              <a:t>Одна рука, </a:t>
            </a:r>
            <a:br>
              <a:rPr lang="ru-RU" sz="1800" b="1" dirty="0"/>
            </a:br>
            <a:r>
              <a:rPr lang="ru-RU" sz="1800" b="1" dirty="0"/>
              <a:t>Да и та на спине.</a:t>
            </a:r>
            <a:br>
              <a:rPr lang="ru-RU" sz="1800" b="1" dirty="0"/>
            </a:br>
            <a:r>
              <a:rPr lang="ru-RU" sz="1800" b="1" dirty="0"/>
              <a:t>Чайник</a:t>
            </a:r>
            <a:endParaRPr lang="ru-RU" sz="1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51" y="2332037"/>
            <a:ext cx="4034938" cy="4525963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985" y="0"/>
            <a:ext cx="4947759" cy="32761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985" y="3351752"/>
            <a:ext cx="4420463" cy="341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81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0"/>
            <a:ext cx="4427984" cy="3068960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Как корабль по волнам,</a:t>
            </a:r>
            <a:br>
              <a:rPr lang="ru-RU" sz="2400" dirty="0"/>
            </a:br>
            <a:r>
              <a:rPr lang="ru-RU" sz="2400" dirty="0"/>
              <a:t>Он плывет по простыням.</a:t>
            </a:r>
            <a:br>
              <a:rPr lang="ru-RU" sz="2400" dirty="0"/>
            </a:br>
            <a:r>
              <a:rPr lang="ru-RU" sz="2400" dirty="0"/>
              <a:t>Раскалён. Паром пыхтит.</a:t>
            </a:r>
            <a:br>
              <a:rPr lang="ru-RU" sz="2400" dirty="0"/>
            </a:br>
            <a:r>
              <a:rPr lang="ru-RU" sz="2400" dirty="0"/>
              <a:t>На работе он сердит.</a:t>
            </a:r>
            <a:br>
              <a:rPr lang="ru-RU" sz="2400" dirty="0"/>
            </a:br>
            <a:r>
              <a:rPr lang="ru-RU" sz="2400" dirty="0"/>
              <a:t>Разгладил ровно стрелки брюк.</a:t>
            </a:r>
            <a:br>
              <a:rPr lang="ru-RU" sz="2400" dirty="0"/>
            </a:br>
            <a:r>
              <a:rPr lang="ru-RU" sz="2400" dirty="0"/>
              <a:t>Помощника зовут </a:t>
            </a:r>
            <a:r>
              <a:rPr lang="ru-RU" sz="1600" dirty="0"/>
              <a:t>...</a:t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dirty="0" smtClean="0"/>
              <a:t>(утюг)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44008" cy="394455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266548"/>
            <a:ext cx="4778896" cy="358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617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274638"/>
            <a:ext cx="4186808" cy="1570186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Ей набили мясом рот,</a:t>
            </a:r>
            <a:br>
              <a:rPr lang="ru-RU" sz="2000" b="1" dirty="0" smtClean="0"/>
            </a:br>
            <a:r>
              <a:rPr lang="ru-RU" sz="2000" b="1" dirty="0" smtClean="0"/>
              <a:t>И она его жуёт,</a:t>
            </a:r>
            <a:br>
              <a:rPr lang="ru-RU" sz="2000" b="1" dirty="0" smtClean="0"/>
            </a:br>
            <a:r>
              <a:rPr lang="ru-RU" sz="2000" b="1" dirty="0" smtClean="0"/>
              <a:t>Жуёт, жуёт и не глотает-</a:t>
            </a:r>
            <a:br>
              <a:rPr lang="ru-RU" sz="2000" b="1" dirty="0" smtClean="0"/>
            </a:br>
            <a:r>
              <a:rPr lang="ru-RU" sz="2000" b="1" dirty="0" smtClean="0"/>
              <a:t>В тарелку отправляет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428875"/>
            <a:ext cx="4429125" cy="44291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27984" cy="477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922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332656"/>
            <a:ext cx="3394720" cy="2088232"/>
          </a:xfrm>
        </p:spPr>
        <p:txBody>
          <a:bodyPr>
            <a:normAutofit fontScale="90000"/>
          </a:bodyPr>
          <a:lstStyle/>
          <a:p>
            <a:r>
              <a:rPr lang="ru-RU" sz="2200" b="1" dirty="0"/>
              <a:t>Он не ест и не пьет,</a:t>
            </a:r>
            <a:br>
              <a:rPr lang="ru-RU" sz="2200" b="1" dirty="0"/>
            </a:br>
            <a:r>
              <a:rPr lang="ru-RU" sz="2200" b="1" dirty="0"/>
              <a:t>Чужим голосом поет.</a:t>
            </a:r>
            <a:br>
              <a:rPr lang="ru-RU" sz="2200" b="1" dirty="0"/>
            </a:br>
            <a:r>
              <a:rPr lang="ru-RU" sz="2200" b="1" dirty="0"/>
              <a:t>Только вот обидно,</a:t>
            </a:r>
            <a:br>
              <a:rPr lang="ru-RU" sz="2200" b="1" dirty="0"/>
            </a:br>
            <a:r>
              <a:rPr lang="ru-RU" sz="2200" b="1" dirty="0"/>
              <a:t>Кто поет - не видно!</a:t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>(Магнитофон </a:t>
            </a:r>
            <a:r>
              <a:rPr lang="ru-RU" sz="2200" dirty="0"/>
              <a:t>)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5184575" cy="434367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708920"/>
            <a:ext cx="4870252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369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116632"/>
            <a:ext cx="3178695" cy="2088232"/>
          </a:xfrm>
        </p:spPr>
        <p:txBody>
          <a:bodyPr>
            <a:normAutofit fontScale="90000"/>
          </a:bodyPr>
          <a:lstStyle/>
          <a:p>
            <a:r>
              <a:rPr lang="ru-RU" sz="2000" b="1" dirty="0"/>
              <a:t>Что за друг такой? - Железный,</a:t>
            </a:r>
            <a:br>
              <a:rPr lang="ru-RU" sz="2000" b="1" dirty="0"/>
            </a:br>
            <a:r>
              <a:rPr lang="ru-RU" sz="2000" b="1" dirty="0"/>
              <a:t>Интересный и полезный.</a:t>
            </a:r>
            <a:br>
              <a:rPr lang="ru-RU" sz="2000" b="1" dirty="0"/>
            </a:br>
            <a:r>
              <a:rPr lang="ru-RU" sz="2000" b="1" dirty="0"/>
              <a:t>Дома скучно, нет уюта,</a:t>
            </a:r>
            <a:br>
              <a:rPr lang="ru-RU" sz="2000" b="1" dirty="0"/>
            </a:br>
            <a:r>
              <a:rPr lang="ru-RU" sz="2000" b="1" dirty="0"/>
              <a:t>Если выключен... (компьютер)</a:t>
            </a:r>
            <a:br>
              <a:rPr lang="ru-RU" sz="2000" b="1" dirty="0"/>
            </a:br>
            <a:r>
              <a:rPr lang="ru-RU" b="1" dirty="0"/>
              <a:t> </a:t>
            </a:r>
            <a:endParaRPr lang="ru-RU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4" y="0"/>
            <a:ext cx="5715000" cy="4181475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335" y="3068960"/>
            <a:ext cx="4502627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464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0192" y="274638"/>
            <a:ext cx="2386608" cy="1786210"/>
          </a:xfrm>
        </p:spPr>
        <p:txBody>
          <a:bodyPr>
            <a:noAutofit/>
          </a:bodyPr>
          <a:lstStyle/>
          <a:p>
            <a:r>
              <a:rPr lang="ru-RU" sz="1800" b="1" dirty="0"/>
              <a:t>Он охотно пыль вдыхал,</a:t>
            </a:r>
            <a:br>
              <a:rPr lang="ru-RU" sz="1800" b="1" dirty="0"/>
            </a:br>
            <a:r>
              <a:rPr lang="ru-RU" sz="1800" b="1" dirty="0"/>
              <a:t>Не болел и не чихал.</a:t>
            </a:r>
            <a:br>
              <a:rPr lang="ru-RU" sz="1800" b="1" dirty="0"/>
            </a:br>
            <a:r>
              <a:rPr lang="ru-RU" sz="1800" b="1" dirty="0"/>
              <a:t>Пылесос</a:t>
            </a:r>
            <a:br>
              <a:rPr lang="ru-RU" sz="1800" b="1" dirty="0"/>
            </a:br>
            <a:endParaRPr lang="ru-RU" sz="1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0" y="0"/>
            <a:ext cx="4341496" cy="38100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456892"/>
            <a:ext cx="5868144" cy="440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79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8632" y="332656"/>
            <a:ext cx="3682752" cy="1548692"/>
          </a:xfrm>
        </p:spPr>
        <p:txBody>
          <a:bodyPr>
            <a:noAutofit/>
          </a:bodyPr>
          <a:lstStyle/>
          <a:p>
            <a:r>
              <a:rPr lang="ru-RU" sz="2000" b="1" dirty="0"/>
              <a:t>Мигнет, моргнет, </a:t>
            </a:r>
            <a:br>
              <a:rPr lang="ru-RU" sz="2000" b="1" dirty="0"/>
            </a:br>
            <a:r>
              <a:rPr lang="ru-RU" sz="2000" b="1" dirty="0"/>
              <a:t>В пузырек нырнет, - </a:t>
            </a:r>
            <a:br>
              <a:rPr lang="ru-RU" sz="2000" b="1" dirty="0"/>
            </a:br>
            <a:r>
              <a:rPr lang="ru-RU" sz="2000" b="1" dirty="0"/>
              <a:t>В пузырек, под козырек, </a:t>
            </a:r>
            <a:br>
              <a:rPr lang="ru-RU" sz="2000" b="1" dirty="0"/>
            </a:br>
            <a:r>
              <a:rPr lang="ru-RU" sz="2000" b="1" dirty="0"/>
              <a:t>Ночью - в комнате денек.</a:t>
            </a:r>
            <a:br>
              <a:rPr lang="ru-RU" sz="2000" b="1" dirty="0"/>
            </a:br>
            <a:r>
              <a:rPr lang="ru-RU" sz="2000" b="1" dirty="0"/>
              <a:t/>
            </a:r>
            <a:br>
              <a:rPr lang="ru-RU" sz="2000" b="1" dirty="0"/>
            </a:br>
            <a:endParaRPr lang="ru-RU" sz="2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3156"/>
            <a:ext cx="4614451" cy="345638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881348"/>
            <a:ext cx="4427984" cy="497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868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274638"/>
            <a:ext cx="4042792" cy="1930226"/>
          </a:xfrm>
        </p:spPr>
        <p:txBody>
          <a:bodyPr>
            <a:noAutofit/>
          </a:bodyPr>
          <a:lstStyle/>
          <a:p>
            <a:r>
              <a:rPr lang="ru-RU" sz="1800" b="1" dirty="0"/>
              <a:t>Этот глаз — особый глаз.</a:t>
            </a:r>
            <a:br>
              <a:rPr lang="ru-RU" sz="1800" b="1" dirty="0"/>
            </a:br>
            <a:r>
              <a:rPr lang="ru-RU" sz="1800" b="1" dirty="0"/>
              <a:t>Быстро взглянет он на вас,</a:t>
            </a:r>
            <a:br>
              <a:rPr lang="ru-RU" sz="1800" b="1" dirty="0"/>
            </a:br>
            <a:r>
              <a:rPr lang="ru-RU" sz="1800" b="1" dirty="0"/>
              <a:t>И появится на свет</a:t>
            </a:r>
            <a:br>
              <a:rPr lang="ru-RU" sz="1800" b="1" dirty="0"/>
            </a:br>
            <a:r>
              <a:rPr lang="ru-RU" sz="1800" b="1" dirty="0"/>
              <a:t>Самый точный ваш портрет.</a:t>
            </a:r>
            <a:br>
              <a:rPr lang="ru-RU" sz="1800" b="1" dirty="0"/>
            </a:br>
            <a:r>
              <a:rPr lang="ru-RU" sz="1800" b="1" dirty="0"/>
              <a:t>Фотоаппарат</a:t>
            </a:r>
            <a:br>
              <a:rPr lang="ru-RU" sz="1800" b="1" dirty="0"/>
            </a:br>
            <a:endParaRPr lang="ru-RU" sz="1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4" y="0"/>
            <a:ext cx="4115892" cy="4525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500130"/>
            <a:ext cx="5220072" cy="415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183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0" y="260648"/>
            <a:ext cx="3034680" cy="1800200"/>
          </a:xfrm>
        </p:spPr>
        <p:txBody>
          <a:bodyPr>
            <a:normAutofit/>
          </a:bodyPr>
          <a:lstStyle/>
          <a:p>
            <a:r>
              <a:rPr lang="ru-RU" sz="2000" b="1" dirty="0"/>
              <a:t>Застрочит, как пулемёт,</a:t>
            </a:r>
            <a:br>
              <a:rPr lang="ru-RU" sz="2000" b="1" dirty="0"/>
            </a:br>
            <a:r>
              <a:rPr lang="ru-RU" sz="2000" b="1" dirty="0"/>
              <a:t>Платье новое сошьёт.</a:t>
            </a:r>
            <a:br>
              <a:rPr lang="ru-RU" sz="2000" b="1" dirty="0"/>
            </a:br>
            <a:r>
              <a:rPr lang="ru-RU" sz="2000" b="1" dirty="0" smtClean="0"/>
              <a:t>(Швейная машина)</a:t>
            </a:r>
            <a:r>
              <a:rPr lang="ru-RU" sz="2000" b="1" dirty="0"/>
              <a:t/>
            </a:r>
            <a:br>
              <a:rPr lang="ru-RU" sz="2000" b="1" dirty="0"/>
            </a:br>
            <a:endParaRPr lang="ru-RU" sz="2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5244074" cy="393305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927528"/>
            <a:ext cx="3779912" cy="381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7925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175</Words>
  <Application>Microsoft Office PowerPoint</Application>
  <PresentationFormat>Экран (4:3)</PresentationFormat>
  <Paragraphs>33</Paragraphs>
  <Slides>10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Как корабль по волнам, Он плывет по простыням. Раскалён. Паром пыхтит. На работе он сердит. Разгладил ровно стрелки брюк. Помощника зовут ...  (утюг)</vt:lpstr>
      <vt:lpstr>Ей набили мясом рот, И она его жуёт, Жуёт, жуёт и не глотает- В тарелку отправляет.</vt:lpstr>
      <vt:lpstr>Он не ест и не пьет, Чужим голосом поет. Только вот обидно, Кто поет - не видно!  (Магнитофон )</vt:lpstr>
      <vt:lpstr>Что за друг такой? - Железный, Интересный и полезный. Дома скучно, нет уюта, Если выключен... (компьютер)  </vt:lpstr>
      <vt:lpstr>Он охотно пыль вдыхал, Не болел и не чихал. Пылесос </vt:lpstr>
      <vt:lpstr>Мигнет, моргнет,  В пузырек нырнет, -  В пузырек, под козырек,  Ночью - в комнате денек.  </vt:lpstr>
      <vt:lpstr>Этот глаз — особый глаз. Быстро взглянет он на вас, И появится на свет Самый точный ваш портрет. Фотоаппарат </vt:lpstr>
      <vt:lpstr>Застрочит, как пулемёт, Платье новое сошьёт. (Швейная машина) </vt:lpstr>
      <vt:lpstr>На голове пуговка,  В носу решето,  Одна рука,  Да и та на спине. Чайник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ГБДОУ№ 38</dc:creator>
  <cp:lastModifiedBy>ГБДОУ№ 38</cp:lastModifiedBy>
  <cp:revision>13</cp:revision>
  <dcterms:created xsi:type="dcterms:W3CDTF">2015-10-12T18:16:59Z</dcterms:created>
  <dcterms:modified xsi:type="dcterms:W3CDTF">2016-09-13T20:19:03Z</dcterms:modified>
</cp:coreProperties>
</file>